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2" r:id="rId15"/>
    <p:sldId id="263"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14</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55.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3.jpg"/><Relationship Id="rId11" Type="http://schemas.openxmlformats.org/officeDocument/2006/relationships/image" Target="../media/image59.sv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6.svg"/><Relationship Id="rId9"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59.sv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0.jpg"/></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9.png"/><Relationship Id="rId7" Type="http://schemas.openxmlformats.org/officeDocument/2006/relationships/image" Target="../media/image76.png"/><Relationship Id="rId2" Type="http://schemas.openxmlformats.org/officeDocument/2006/relationships/image" Target="../media/image78.png"/><Relationship Id="rId1" Type="http://schemas.openxmlformats.org/officeDocument/2006/relationships/slideLayout" Target="../slideLayouts/slideLayout6.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3.pn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18" Type="http://schemas.openxmlformats.org/officeDocument/2006/relationships/image" Target="../media/image20.pn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19" Type="http://schemas.openxmlformats.org/officeDocument/2006/relationships/image" Target="../media/image21.sv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40.sv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pic>
        <p:nvPicPr>
          <p:cNvPr id="4" name="Graphic 3">
            <a:extLst>
              <a:ext uri="{FF2B5EF4-FFF2-40B4-BE49-F238E27FC236}">
                <a16:creationId xmlns:a16="http://schemas.microsoft.com/office/drawing/2014/main" id="{DAB989F4-55FD-B679-6769-6C0876CCD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358579"/>
            <a:ext cx="2002802" cy="1038596"/>
          </a:xfrm>
          <a:prstGeom prst="rect">
            <a:avLst/>
          </a:prstGeom>
        </p:spPr>
      </p:pic>
      <p:pic>
        <p:nvPicPr>
          <p:cNvPr id="5" name="Graphic 4">
            <a:extLst>
              <a:ext uri="{FF2B5EF4-FFF2-40B4-BE49-F238E27FC236}">
                <a16:creationId xmlns:a16="http://schemas.microsoft.com/office/drawing/2014/main" id="{B023FDC0-D008-1D97-E1C0-45D51D4CE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353816"/>
            <a:ext cx="1038596" cy="1038596"/>
          </a:xfrm>
          <a:prstGeom prst="rect">
            <a:avLst/>
          </a:prstGeom>
        </p:spPr>
      </p:pic>
      <p:pic>
        <p:nvPicPr>
          <p:cNvPr id="6" name="Graphic 5">
            <a:extLst>
              <a:ext uri="{FF2B5EF4-FFF2-40B4-BE49-F238E27FC236}">
                <a16:creationId xmlns:a16="http://schemas.microsoft.com/office/drawing/2014/main" id="{4F469ECF-261F-B25B-700E-3DD7D6388B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27521"/>
            <a:ext cx="1935318" cy="691185"/>
          </a:xfrm>
          <a:prstGeom prst="rect">
            <a:avLst/>
          </a:prstGeom>
        </p:spPr>
      </p:pic>
      <p:pic>
        <p:nvPicPr>
          <p:cNvPr id="7" name="Graphic 6">
            <a:extLst>
              <a:ext uri="{FF2B5EF4-FFF2-40B4-BE49-F238E27FC236}">
                <a16:creationId xmlns:a16="http://schemas.microsoft.com/office/drawing/2014/main" id="{C7EEB3C5-498E-DDBD-5B9D-313EABE74A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197469"/>
            <a:ext cx="1801720" cy="1351290"/>
          </a:xfrm>
          <a:prstGeom prst="rect">
            <a:avLst/>
          </a:prstGeom>
        </p:spPr>
      </p:pic>
      <p:pic>
        <p:nvPicPr>
          <p:cNvPr id="8" name="Graphic 7">
            <a:extLst>
              <a:ext uri="{FF2B5EF4-FFF2-40B4-BE49-F238E27FC236}">
                <a16:creationId xmlns:a16="http://schemas.microsoft.com/office/drawing/2014/main" id="{6EFFB268-4A66-1AF2-9994-DB374BF2D2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450267"/>
            <a:ext cx="2192540" cy="845694"/>
          </a:xfrm>
          <a:prstGeom prst="rect">
            <a:avLst/>
          </a:prstGeom>
        </p:spPr>
      </p:pic>
      <p:pic>
        <p:nvPicPr>
          <p:cNvPr id="10" name="Graphic 9">
            <a:extLst>
              <a:ext uri="{FF2B5EF4-FFF2-40B4-BE49-F238E27FC236}">
                <a16:creationId xmlns:a16="http://schemas.microsoft.com/office/drawing/2014/main" id="{5E1ACC80-E24A-FD7A-E8AD-1F34B87A8E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5866601"/>
            <a:ext cx="2381791" cy="793930"/>
          </a:xfrm>
          <a:prstGeom prst="rect">
            <a:avLst/>
          </a:prstGeom>
        </p:spPr>
      </p:pic>
      <p:pic>
        <p:nvPicPr>
          <p:cNvPr id="12" name="Graphic 11">
            <a:extLst>
              <a:ext uri="{FF2B5EF4-FFF2-40B4-BE49-F238E27FC236}">
                <a16:creationId xmlns:a16="http://schemas.microsoft.com/office/drawing/2014/main" id="{0C340A39-D6B5-C49D-F984-ADF73F939A4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5865667"/>
            <a:ext cx="1887610" cy="793930"/>
          </a:xfrm>
          <a:prstGeom prst="rect">
            <a:avLst/>
          </a:prstGeom>
        </p:spPr>
      </p:pic>
      <p:pic>
        <p:nvPicPr>
          <p:cNvPr id="14" name="Graphic 13">
            <a:extLst>
              <a:ext uri="{FF2B5EF4-FFF2-40B4-BE49-F238E27FC236}">
                <a16:creationId xmlns:a16="http://schemas.microsoft.com/office/drawing/2014/main" id="{3D914809-BA98-4B1B-8D14-0B5BCDA995D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5865666"/>
            <a:ext cx="2126082" cy="795875"/>
          </a:xfrm>
          <a:prstGeom prst="rect">
            <a:avLst/>
          </a:prstGeom>
        </p:spPr>
      </p:pic>
      <p:pic>
        <p:nvPicPr>
          <p:cNvPr id="16" name="Graphic 15">
            <a:extLst>
              <a:ext uri="{FF2B5EF4-FFF2-40B4-BE49-F238E27FC236}">
                <a16:creationId xmlns:a16="http://schemas.microsoft.com/office/drawing/2014/main" id="{02658573-879D-BCF0-AF59-65B60523A2E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5864694"/>
            <a:ext cx="2921957" cy="795875"/>
          </a:xfrm>
          <a:prstGeom prst="rect">
            <a:avLst/>
          </a:prstGeom>
        </p:spPr>
      </p:pic>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p:cNvCxnSpPr>
          <p:nvPr/>
        </p:nvCxnSpPr>
        <p:spPr>
          <a:xfrm>
            <a:off x="3289353" y="4021601"/>
            <a:ext cx="8176933" cy="30155"/>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7810" r="19058"/>
          <a:stretch/>
        </p:blipFill>
        <p:spPr>
          <a:xfrm>
            <a:off x="8496662" y="1262454"/>
            <a:ext cx="2476137"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02172" y="3754988"/>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16"/>
                                        </p:tgtEl>
                                      </p:cBhvr>
                                    </p:animEffect>
                                    <p:set>
                                      <p:cBhvr>
                                        <p:cTn id="11" dur="1" fill="hold">
                                          <p:stCondLst>
                                            <p:cond delay="499"/>
                                          </p:stCondLst>
                                        </p:cTn>
                                        <p:tgtEl>
                                          <p:spTgt spid="16"/>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a:xfrm>
            <a:off x="1524000" y="2471366"/>
            <a:ext cx="9144000" cy="1038596"/>
          </a:xfrm>
        </p:spPr>
        <p:txBody>
          <a:bodyPr/>
          <a:lstStyle/>
          <a:p>
            <a:r>
              <a:rPr lang="en-US" dirty="0"/>
              <a:t>Thank You</a:t>
            </a:r>
          </a:p>
        </p:txBody>
      </p:sp>
      <p:pic>
        <p:nvPicPr>
          <p:cNvPr id="13" name="Graphic 12">
            <a:extLst>
              <a:ext uri="{FF2B5EF4-FFF2-40B4-BE49-F238E27FC236}">
                <a16:creationId xmlns:a16="http://schemas.microsoft.com/office/drawing/2014/main" id="{8A19E934-A8DE-C784-A033-38309D287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2440" y="5469454"/>
            <a:ext cx="2002802" cy="1038596"/>
          </a:xfrm>
          <a:prstGeom prst="rect">
            <a:avLst/>
          </a:prstGeom>
        </p:spPr>
      </p:pic>
      <p:pic>
        <p:nvPicPr>
          <p:cNvPr id="14" name="Graphic 13">
            <a:extLst>
              <a:ext uri="{FF2B5EF4-FFF2-40B4-BE49-F238E27FC236}">
                <a16:creationId xmlns:a16="http://schemas.microsoft.com/office/drawing/2014/main" id="{93966E87-F50C-AD69-938B-2149B9AE29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7592" y="5464691"/>
            <a:ext cx="1038596" cy="1038596"/>
          </a:xfrm>
          <a:prstGeom prst="rect">
            <a:avLst/>
          </a:prstGeom>
        </p:spPr>
      </p:pic>
      <p:pic>
        <p:nvPicPr>
          <p:cNvPr id="15" name="Graphic 14">
            <a:extLst>
              <a:ext uri="{FF2B5EF4-FFF2-40B4-BE49-F238E27FC236}">
                <a16:creationId xmlns:a16="http://schemas.microsoft.com/office/drawing/2014/main" id="{2E484C52-9B3A-CAE8-7AF4-AAFB312E4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772" y="5638396"/>
            <a:ext cx="1935318" cy="691185"/>
          </a:xfrm>
          <a:prstGeom prst="rect">
            <a:avLst/>
          </a:prstGeom>
        </p:spPr>
      </p:pic>
      <p:pic>
        <p:nvPicPr>
          <p:cNvPr id="16" name="Graphic 15">
            <a:extLst>
              <a:ext uri="{FF2B5EF4-FFF2-40B4-BE49-F238E27FC236}">
                <a16:creationId xmlns:a16="http://schemas.microsoft.com/office/drawing/2014/main" id="{798F9849-3B71-9C7A-FD41-69D46AAAFA2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12" y="5308344"/>
            <a:ext cx="1801720" cy="1351290"/>
          </a:xfrm>
          <a:prstGeom prst="rect">
            <a:avLst/>
          </a:prstGeom>
        </p:spPr>
      </p:pic>
      <p:pic>
        <p:nvPicPr>
          <p:cNvPr id="17" name="Graphic 16">
            <a:extLst>
              <a:ext uri="{FF2B5EF4-FFF2-40B4-BE49-F238E27FC236}">
                <a16:creationId xmlns:a16="http://schemas.microsoft.com/office/drawing/2014/main" id="{6A1FB537-67A9-C3D7-952E-F95FE1F775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9882" y="5561142"/>
            <a:ext cx="2192540" cy="845694"/>
          </a:xfrm>
          <a:prstGeom prst="rect">
            <a:avLst/>
          </a:prstGeom>
        </p:spPr>
      </p:pic>
      <p:pic>
        <p:nvPicPr>
          <p:cNvPr id="18" name="Graphic 17">
            <a:extLst>
              <a:ext uri="{FF2B5EF4-FFF2-40B4-BE49-F238E27FC236}">
                <a16:creationId xmlns:a16="http://schemas.microsoft.com/office/drawing/2014/main" id="{A60073C9-486D-D8AE-1D1B-46B5CE29B4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812" y="198366"/>
            <a:ext cx="2381791" cy="793930"/>
          </a:xfrm>
          <a:prstGeom prst="rect">
            <a:avLst/>
          </a:prstGeom>
        </p:spPr>
      </p:pic>
      <p:pic>
        <p:nvPicPr>
          <p:cNvPr id="19" name="Graphic 18">
            <a:extLst>
              <a:ext uri="{FF2B5EF4-FFF2-40B4-BE49-F238E27FC236}">
                <a16:creationId xmlns:a16="http://schemas.microsoft.com/office/drawing/2014/main" id="{AAD7CF7A-E86C-A75C-3155-F15C41FA4A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435248" y="197432"/>
            <a:ext cx="1887610" cy="793930"/>
          </a:xfrm>
          <a:prstGeom prst="rect">
            <a:avLst/>
          </a:prstGeom>
        </p:spPr>
      </p:pic>
      <p:pic>
        <p:nvPicPr>
          <p:cNvPr id="20" name="Graphic 19">
            <a:extLst>
              <a:ext uri="{FF2B5EF4-FFF2-40B4-BE49-F238E27FC236}">
                <a16:creationId xmlns:a16="http://schemas.microsoft.com/office/drawing/2014/main" id="{9205C8F2-95FB-C2A2-0E14-7A644A502C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90503" y="197431"/>
            <a:ext cx="2126082" cy="795875"/>
          </a:xfrm>
          <a:prstGeom prst="rect">
            <a:avLst/>
          </a:prstGeom>
        </p:spPr>
      </p:pic>
      <p:pic>
        <p:nvPicPr>
          <p:cNvPr id="21" name="Graphic 20">
            <a:extLst>
              <a:ext uri="{FF2B5EF4-FFF2-40B4-BE49-F238E27FC236}">
                <a16:creationId xmlns:a16="http://schemas.microsoft.com/office/drawing/2014/main" id="{BF1B49EF-133F-CD64-F1BE-69DEB197F75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84231" y="196459"/>
            <a:ext cx="2921957" cy="795875"/>
          </a:xfrm>
          <a:prstGeom prst="rect">
            <a:avLst/>
          </a:prstGeom>
        </p:spPr>
      </p:pic>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TotalTime>
  <Words>682</Words>
  <Application>Microsoft Office PowerPoint</Application>
  <PresentationFormat>Widescreen</PresentationFormat>
  <Paragraphs>135</Paragraphs>
  <Slides>24</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vt:lpstr>
      <vt:lpstr>Targeting the tumor </vt:lpstr>
      <vt:lpstr>Multi-Leaf Collimator</vt:lpstr>
      <vt:lpstr>Spreading rays</vt:lpstr>
      <vt:lpstr>Dose Spread</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33</cp:revision>
  <dcterms:created xsi:type="dcterms:W3CDTF">2023-06-01T11:33:31Z</dcterms:created>
  <dcterms:modified xsi:type="dcterms:W3CDTF">2023-06-12T13:06:23Z</dcterms:modified>
</cp:coreProperties>
</file>